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89" r:id="rId2"/>
    <p:sldId id="259" r:id="rId3"/>
    <p:sldId id="260" r:id="rId4"/>
    <p:sldId id="258" r:id="rId5"/>
    <p:sldId id="257" r:id="rId6"/>
    <p:sldId id="282" r:id="rId7"/>
    <p:sldId id="261" r:id="rId8"/>
    <p:sldId id="281" r:id="rId9"/>
    <p:sldId id="283" r:id="rId10"/>
    <p:sldId id="262" r:id="rId11"/>
    <p:sldId id="264" r:id="rId12"/>
    <p:sldId id="280" r:id="rId13"/>
    <p:sldId id="284" r:id="rId14"/>
    <p:sldId id="267" r:id="rId15"/>
    <p:sldId id="266" r:id="rId16"/>
    <p:sldId id="268" r:id="rId17"/>
    <p:sldId id="269" r:id="rId18"/>
    <p:sldId id="274" r:id="rId19"/>
    <p:sldId id="270" r:id="rId20"/>
    <p:sldId id="271" r:id="rId21"/>
    <p:sldId id="273" r:id="rId22"/>
    <p:sldId id="272" r:id="rId23"/>
    <p:sldId id="285" r:id="rId24"/>
    <p:sldId id="275" r:id="rId25"/>
    <p:sldId id="276" r:id="rId26"/>
    <p:sldId id="277" r:id="rId27"/>
    <p:sldId id="278" r:id="rId28"/>
    <p:sldId id="279" r:id="rId29"/>
    <p:sldId id="28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447" autoAdjust="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A16FF5-8A90-47D9-A849-B3E01CD4C799}" type="datetimeFigureOut">
              <a:rPr lang="en-US" smtClean="0"/>
              <a:t>5/12/2025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E2558A-FBC3-4390-864B-DE121628EC40}" type="slidenum">
              <a:rPr lang="en-US" smtClean="0"/>
              <a:t>‹#›</a:t>
            </a:fld>
            <a:endParaRPr lang="en-US"/>
          </a:p>
        </p:txBody>
      </p:sp>
    </p:spTree>
    <p:extLst>
      <p:ext uri="{BB962C8B-B14F-4D97-AF65-F5344CB8AC3E}">
        <p14:creationId xmlns:p14="http://schemas.microsoft.com/office/powerpoint/2010/main" val="3221641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Create RG &amp; </a:t>
            </a:r>
            <a:r>
              <a:rPr lang="en-US" b="1" dirty="0" err="1"/>
              <a:t>Vnet</a:t>
            </a:r>
            <a:endParaRPr lang="en-US" b="1" dirty="0"/>
          </a:p>
        </p:txBody>
      </p:sp>
      <p:sp>
        <p:nvSpPr>
          <p:cNvPr id="4" name="Slide Number Placeholder 3"/>
          <p:cNvSpPr>
            <a:spLocks noGrp="1"/>
          </p:cNvSpPr>
          <p:nvPr>
            <p:ph type="sldNum" sz="quarter" idx="5"/>
          </p:nvPr>
        </p:nvSpPr>
        <p:spPr/>
        <p:txBody>
          <a:bodyPr/>
          <a:lstStyle/>
          <a:p>
            <a:fld id="{67E2558A-FBC3-4390-864B-DE121628EC40}" type="slidenum">
              <a:rPr lang="en-US" smtClean="0"/>
              <a:t>2</a:t>
            </a:fld>
            <a:endParaRPr lang="en-US"/>
          </a:p>
        </p:txBody>
      </p:sp>
    </p:spTree>
    <p:extLst>
      <p:ext uri="{BB962C8B-B14F-4D97-AF65-F5344CB8AC3E}">
        <p14:creationId xmlns:p14="http://schemas.microsoft.com/office/powerpoint/2010/main" val="2563607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Specify </a:t>
            </a:r>
            <a:r>
              <a:rPr lang="en-US" dirty="0" err="1"/>
              <a:t>vnet</a:t>
            </a:r>
            <a:r>
              <a:rPr lang="en-US" dirty="0"/>
              <a:t> and subnet for your </a:t>
            </a:r>
            <a:r>
              <a:rPr lang="en-US" dirty="0" err="1"/>
              <a:t>vm</a:t>
            </a:r>
            <a:r>
              <a:rPr lang="en-US" dirty="0"/>
              <a:t>  core-</a:t>
            </a:r>
            <a:r>
              <a:rPr lang="en-US" dirty="0" err="1"/>
              <a:t>vnet</a:t>
            </a:r>
            <a:r>
              <a:rPr lang="en-US" dirty="0"/>
              <a:t>-subnet ”10.30.10.0”</a:t>
            </a:r>
          </a:p>
        </p:txBody>
      </p:sp>
      <p:sp>
        <p:nvSpPr>
          <p:cNvPr id="4" name="Slide Number Placeholder 3"/>
          <p:cNvSpPr>
            <a:spLocks noGrp="1"/>
          </p:cNvSpPr>
          <p:nvPr>
            <p:ph type="sldNum" sz="quarter" idx="5"/>
          </p:nvPr>
        </p:nvSpPr>
        <p:spPr/>
        <p:txBody>
          <a:bodyPr/>
          <a:lstStyle/>
          <a:p>
            <a:fld id="{67E2558A-FBC3-4390-864B-DE121628EC40}" type="slidenum">
              <a:rPr lang="en-US" smtClean="0"/>
              <a:t>13</a:t>
            </a:fld>
            <a:endParaRPr lang="en-US"/>
          </a:p>
        </p:txBody>
      </p:sp>
    </p:spTree>
    <p:extLst>
      <p:ext uri="{BB962C8B-B14F-4D97-AF65-F5344CB8AC3E}">
        <p14:creationId xmlns:p14="http://schemas.microsoft.com/office/powerpoint/2010/main" val="3832027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second </a:t>
            </a:r>
            <a:r>
              <a:rPr lang="en-US" dirty="0" err="1"/>
              <a:t>vm</a:t>
            </a:r>
            <a:r>
              <a:rPr lang="en-US" dirty="0"/>
              <a:t> “stg-</a:t>
            </a:r>
            <a:r>
              <a:rPr lang="en-US" dirty="0" err="1"/>
              <a:t>vm</a:t>
            </a:r>
            <a:r>
              <a:rPr lang="en-US" dirty="0"/>
              <a:t>”</a:t>
            </a:r>
          </a:p>
        </p:txBody>
      </p:sp>
      <p:sp>
        <p:nvSpPr>
          <p:cNvPr id="4" name="Slide Number Placeholder 3"/>
          <p:cNvSpPr>
            <a:spLocks noGrp="1"/>
          </p:cNvSpPr>
          <p:nvPr>
            <p:ph type="sldNum" sz="quarter" idx="5"/>
          </p:nvPr>
        </p:nvSpPr>
        <p:spPr/>
        <p:txBody>
          <a:bodyPr/>
          <a:lstStyle/>
          <a:p>
            <a:fld id="{67E2558A-FBC3-4390-864B-DE121628EC40}" type="slidenum">
              <a:rPr lang="en-US" smtClean="0"/>
              <a:t>16</a:t>
            </a:fld>
            <a:endParaRPr lang="en-US"/>
          </a:p>
        </p:txBody>
      </p:sp>
    </p:spTree>
    <p:extLst>
      <p:ext uri="{BB962C8B-B14F-4D97-AF65-F5344CB8AC3E}">
        <p14:creationId xmlns:p14="http://schemas.microsoft.com/office/powerpoint/2010/main" val="2534716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vms</a:t>
            </a:r>
            <a:r>
              <a:rPr lang="en-US" dirty="0"/>
              <a:t> are up and running </a:t>
            </a:r>
          </a:p>
        </p:txBody>
      </p:sp>
      <p:sp>
        <p:nvSpPr>
          <p:cNvPr id="4" name="Slide Number Placeholder 3"/>
          <p:cNvSpPr>
            <a:spLocks noGrp="1"/>
          </p:cNvSpPr>
          <p:nvPr>
            <p:ph type="sldNum" sz="quarter" idx="5"/>
          </p:nvPr>
        </p:nvSpPr>
        <p:spPr/>
        <p:txBody>
          <a:bodyPr/>
          <a:lstStyle/>
          <a:p>
            <a:fld id="{67E2558A-FBC3-4390-864B-DE121628EC40}" type="slidenum">
              <a:rPr lang="en-US" smtClean="0"/>
              <a:t>17</a:t>
            </a:fld>
            <a:endParaRPr lang="en-US"/>
          </a:p>
        </p:txBody>
      </p:sp>
    </p:spTree>
    <p:extLst>
      <p:ext uri="{BB962C8B-B14F-4D97-AF65-F5344CB8AC3E}">
        <p14:creationId xmlns:p14="http://schemas.microsoft.com/office/powerpoint/2010/main" val="1917107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Search for network watcher to test connectivity between 2 </a:t>
            </a:r>
            <a:r>
              <a:rPr lang="en-US" dirty="0" err="1"/>
              <a:t>vms</a:t>
            </a:r>
            <a:endParaRPr lang="en-US" dirty="0"/>
          </a:p>
          <a:p>
            <a:endParaRPr lang="en-US" dirty="0"/>
          </a:p>
        </p:txBody>
      </p:sp>
      <p:sp>
        <p:nvSpPr>
          <p:cNvPr id="4" name="Slide Number Placeholder 3"/>
          <p:cNvSpPr>
            <a:spLocks noGrp="1"/>
          </p:cNvSpPr>
          <p:nvPr>
            <p:ph type="sldNum" sz="quarter" idx="5"/>
          </p:nvPr>
        </p:nvSpPr>
        <p:spPr/>
        <p:txBody>
          <a:bodyPr/>
          <a:lstStyle/>
          <a:p>
            <a:fld id="{67E2558A-FBC3-4390-864B-DE121628EC40}" type="slidenum">
              <a:rPr lang="en-US" smtClean="0"/>
              <a:t>18</a:t>
            </a:fld>
            <a:endParaRPr lang="en-US"/>
          </a:p>
        </p:txBody>
      </p:sp>
    </p:spTree>
    <p:extLst>
      <p:ext uri="{BB962C8B-B14F-4D97-AF65-F5344CB8AC3E}">
        <p14:creationId xmlns:p14="http://schemas.microsoft.com/office/powerpoint/2010/main" val="40826715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Create connection troubleshoot to test connectivity between 2 </a:t>
            </a:r>
            <a:r>
              <a:rPr lang="en-US" dirty="0" err="1"/>
              <a:t>vms</a:t>
            </a:r>
            <a:endParaRPr lang="en-US" dirty="0"/>
          </a:p>
        </p:txBody>
      </p:sp>
      <p:sp>
        <p:nvSpPr>
          <p:cNvPr id="4" name="Slide Number Placeholder 3"/>
          <p:cNvSpPr>
            <a:spLocks noGrp="1"/>
          </p:cNvSpPr>
          <p:nvPr>
            <p:ph type="sldNum" sz="quarter" idx="5"/>
          </p:nvPr>
        </p:nvSpPr>
        <p:spPr/>
        <p:txBody>
          <a:bodyPr/>
          <a:lstStyle/>
          <a:p>
            <a:fld id="{67E2558A-FBC3-4390-864B-DE121628EC40}" type="slidenum">
              <a:rPr lang="en-US" smtClean="0"/>
              <a:t>19</a:t>
            </a:fld>
            <a:endParaRPr lang="en-US"/>
          </a:p>
        </p:txBody>
      </p:sp>
    </p:spTree>
    <p:extLst>
      <p:ext uri="{BB962C8B-B14F-4D97-AF65-F5344CB8AC3E}">
        <p14:creationId xmlns:p14="http://schemas.microsoft.com/office/powerpoint/2010/main" val="3036169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test connectivity on 3389 (RDP)</a:t>
            </a:r>
          </a:p>
        </p:txBody>
      </p:sp>
      <p:sp>
        <p:nvSpPr>
          <p:cNvPr id="4" name="Slide Number Placeholder 3"/>
          <p:cNvSpPr>
            <a:spLocks noGrp="1"/>
          </p:cNvSpPr>
          <p:nvPr>
            <p:ph type="sldNum" sz="quarter" idx="5"/>
          </p:nvPr>
        </p:nvSpPr>
        <p:spPr/>
        <p:txBody>
          <a:bodyPr/>
          <a:lstStyle/>
          <a:p>
            <a:fld id="{67E2558A-FBC3-4390-864B-DE121628EC40}" type="slidenum">
              <a:rPr lang="en-US" smtClean="0"/>
              <a:t>20</a:t>
            </a:fld>
            <a:endParaRPr lang="en-US"/>
          </a:p>
        </p:txBody>
      </p:sp>
    </p:spTree>
    <p:extLst>
      <p:ext uri="{BB962C8B-B14F-4D97-AF65-F5344CB8AC3E}">
        <p14:creationId xmlns:p14="http://schemas.microsoft.com/office/powerpoint/2010/main" val="21637936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2558A-FBC3-4390-864B-DE121628EC40}" type="slidenum">
              <a:rPr lang="en-US" smtClean="0"/>
              <a:t>21</a:t>
            </a:fld>
            <a:endParaRPr lang="en-US"/>
          </a:p>
        </p:txBody>
      </p:sp>
    </p:spTree>
    <p:extLst>
      <p:ext uri="{BB962C8B-B14F-4D97-AF65-F5344CB8AC3E}">
        <p14:creationId xmlns:p14="http://schemas.microsoft.com/office/powerpoint/2010/main" val="3748035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Connection failed </a:t>
            </a:r>
          </a:p>
        </p:txBody>
      </p:sp>
      <p:sp>
        <p:nvSpPr>
          <p:cNvPr id="4" name="Slide Number Placeholder 3"/>
          <p:cNvSpPr>
            <a:spLocks noGrp="1"/>
          </p:cNvSpPr>
          <p:nvPr>
            <p:ph type="sldNum" sz="quarter" idx="5"/>
          </p:nvPr>
        </p:nvSpPr>
        <p:spPr/>
        <p:txBody>
          <a:bodyPr/>
          <a:lstStyle/>
          <a:p>
            <a:fld id="{67E2558A-FBC3-4390-864B-DE121628EC40}" type="slidenum">
              <a:rPr lang="en-US" smtClean="0"/>
              <a:t>22</a:t>
            </a:fld>
            <a:endParaRPr lang="en-US"/>
          </a:p>
        </p:txBody>
      </p:sp>
    </p:spTree>
    <p:extLst>
      <p:ext uri="{BB962C8B-B14F-4D97-AF65-F5344CB8AC3E}">
        <p14:creationId xmlns:p14="http://schemas.microsoft.com/office/powerpoint/2010/main" val="24962134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RDP to core cm and use test-</a:t>
            </a:r>
            <a:r>
              <a:rPr lang="en-US" dirty="0" err="1"/>
              <a:t>netconnection</a:t>
            </a:r>
            <a:r>
              <a:rPr lang="en-US" dirty="0"/>
              <a:t> – port to test connection to Stg-</a:t>
            </a:r>
            <a:r>
              <a:rPr lang="en-US" dirty="0" err="1"/>
              <a:t>vm</a:t>
            </a:r>
            <a:r>
              <a:rPr lang="en-US" dirty="0"/>
              <a:t> in another </a:t>
            </a:r>
            <a:r>
              <a:rPr lang="en-US" dirty="0" err="1"/>
              <a:t>vnet</a:t>
            </a:r>
            <a:r>
              <a:rPr lang="en-US" dirty="0"/>
              <a:t> on port 3389 | connection failed </a:t>
            </a:r>
          </a:p>
        </p:txBody>
      </p:sp>
      <p:sp>
        <p:nvSpPr>
          <p:cNvPr id="4" name="Slide Number Placeholder 3"/>
          <p:cNvSpPr>
            <a:spLocks noGrp="1"/>
          </p:cNvSpPr>
          <p:nvPr>
            <p:ph type="sldNum" sz="quarter" idx="5"/>
          </p:nvPr>
        </p:nvSpPr>
        <p:spPr/>
        <p:txBody>
          <a:bodyPr/>
          <a:lstStyle/>
          <a:p>
            <a:fld id="{67E2558A-FBC3-4390-864B-DE121628EC40}" type="slidenum">
              <a:rPr lang="en-US" smtClean="0"/>
              <a:t>23</a:t>
            </a:fld>
            <a:endParaRPr lang="en-US"/>
          </a:p>
        </p:txBody>
      </p:sp>
    </p:spTree>
    <p:extLst>
      <p:ext uri="{BB962C8B-B14F-4D97-AF65-F5344CB8AC3E}">
        <p14:creationId xmlns:p14="http://schemas.microsoft.com/office/powerpoint/2010/main" val="14117347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Configure peering between 2 </a:t>
            </a:r>
            <a:r>
              <a:rPr lang="en-US" dirty="0" err="1"/>
              <a:t>vnet</a:t>
            </a:r>
            <a:r>
              <a:rPr lang="en-US" dirty="0"/>
              <a:t> "You can connect </a:t>
            </a:r>
            <a:r>
              <a:rPr lang="en-US" dirty="0" err="1"/>
              <a:t>VNets</a:t>
            </a:r>
            <a:r>
              <a:rPr lang="en-US" dirty="0"/>
              <a:t> to each other using </a:t>
            </a:r>
            <a:r>
              <a:rPr lang="en-US" dirty="0" err="1"/>
              <a:t>VNet</a:t>
            </a:r>
            <a:r>
              <a:rPr lang="en-US" dirty="0"/>
              <a:t> peering or a VPN gateway to enable communication between resources across different virtual networks</a:t>
            </a:r>
          </a:p>
        </p:txBody>
      </p:sp>
      <p:sp>
        <p:nvSpPr>
          <p:cNvPr id="4" name="Slide Number Placeholder 3"/>
          <p:cNvSpPr>
            <a:spLocks noGrp="1"/>
          </p:cNvSpPr>
          <p:nvPr>
            <p:ph type="sldNum" sz="quarter" idx="5"/>
          </p:nvPr>
        </p:nvSpPr>
        <p:spPr/>
        <p:txBody>
          <a:bodyPr/>
          <a:lstStyle/>
          <a:p>
            <a:fld id="{67E2558A-FBC3-4390-864B-DE121628EC40}" type="slidenum">
              <a:rPr lang="en-US" smtClean="0"/>
              <a:t>24</a:t>
            </a:fld>
            <a:endParaRPr lang="en-US"/>
          </a:p>
        </p:txBody>
      </p:sp>
    </p:spTree>
    <p:extLst>
      <p:ext uri="{BB962C8B-B14F-4D97-AF65-F5344CB8AC3E}">
        <p14:creationId xmlns:p14="http://schemas.microsoft.com/office/powerpoint/2010/main" val="1836011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stg-</a:t>
            </a:r>
            <a:r>
              <a:rPr lang="en-US" dirty="0" err="1"/>
              <a:t>vnet</a:t>
            </a:r>
            <a:r>
              <a:rPr lang="en-US" dirty="0"/>
              <a:t> with address space and 2 subnet as shown</a:t>
            </a:r>
          </a:p>
        </p:txBody>
      </p:sp>
      <p:sp>
        <p:nvSpPr>
          <p:cNvPr id="4" name="Slide Number Placeholder 3"/>
          <p:cNvSpPr>
            <a:spLocks noGrp="1"/>
          </p:cNvSpPr>
          <p:nvPr>
            <p:ph type="sldNum" sz="quarter" idx="5"/>
          </p:nvPr>
        </p:nvSpPr>
        <p:spPr/>
        <p:txBody>
          <a:bodyPr/>
          <a:lstStyle/>
          <a:p>
            <a:fld id="{67E2558A-FBC3-4390-864B-DE121628EC40}" type="slidenum">
              <a:rPr lang="en-US" smtClean="0"/>
              <a:t>3</a:t>
            </a:fld>
            <a:endParaRPr lang="en-US"/>
          </a:p>
        </p:txBody>
      </p:sp>
    </p:spTree>
    <p:extLst>
      <p:ext uri="{BB962C8B-B14F-4D97-AF65-F5344CB8AC3E}">
        <p14:creationId xmlns:p14="http://schemas.microsoft.com/office/powerpoint/2010/main" val="2339654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remote </a:t>
            </a:r>
            <a:r>
              <a:rPr lang="en-US" dirty="0" err="1"/>
              <a:t>vnet</a:t>
            </a:r>
            <a:endParaRPr lang="en-US" dirty="0"/>
          </a:p>
        </p:txBody>
      </p:sp>
      <p:sp>
        <p:nvSpPr>
          <p:cNvPr id="4" name="Slide Number Placeholder 3"/>
          <p:cNvSpPr>
            <a:spLocks noGrp="1"/>
          </p:cNvSpPr>
          <p:nvPr>
            <p:ph type="sldNum" sz="quarter" idx="5"/>
          </p:nvPr>
        </p:nvSpPr>
        <p:spPr/>
        <p:txBody>
          <a:bodyPr/>
          <a:lstStyle/>
          <a:p>
            <a:fld id="{67E2558A-FBC3-4390-864B-DE121628EC40}" type="slidenum">
              <a:rPr lang="en-US" smtClean="0"/>
              <a:t>25</a:t>
            </a:fld>
            <a:endParaRPr lang="en-US"/>
          </a:p>
        </p:txBody>
      </p:sp>
    </p:spTree>
    <p:extLst>
      <p:ext uri="{BB962C8B-B14F-4D97-AF65-F5344CB8AC3E}">
        <p14:creationId xmlns:p14="http://schemas.microsoft.com/office/powerpoint/2010/main" val="21070935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Allow traffic on two ways </a:t>
            </a:r>
          </a:p>
        </p:txBody>
      </p:sp>
      <p:sp>
        <p:nvSpPr>
          <p:cNvPr id="4" name="Slide Number Placeholder 3"/>
          <p:cNvSpPr>
            <a:spLocks noGrp="1"/>
          </p:cNvSpPr>
          <p:nvPr>
            <p:ph type="sldNum" sz="quarter" idx="5"/>
          </p:nvPr>
        </p:nvSpPr>
        <p:spPr/>
        <p:txBody>
          <a:bodyPr/>
          <a:lstStyle/>
          <a:p>
            <a:fld id="{67E2558A-FBC3-4390-864B-DE121628EC40}" type="slidenum">
              <a:rPr lang="en-US" smtClean="0"/>
              <a:t>26</a:t>
            </a:fld>
            <a:endParaRPr lang="en-US"/>
          </a:p>
        </p:txBody>
      </p:sp>
    </p:spTree>
    <p:extLst>
      <p:ext uri="{BB962C8B-B14F-4D97-AF65-F5344CB8AC3E}">
        <p14:creationId xmlns:p14="http://schemas.microsoft.com/office/powerpoint/2010/main" val="11999980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Peering is configured </a:t>
            </a:r>
          </a:p>
        </p:txBody>
      </p:sp>
      <p:sp>
        <p:nvSpPr>
          <p:cNvPr id="4" name="Slide Number Placeholder 3"/>
          <p:cNvSpPr>
            <a:spLocks noGrp="1"/>
          </p:cNvSpPr>
          <p:nvPr>
            <p:ph type="sldNum" sz="quarter" idx="5"/>
          </p:nvPr>
        </p:nvSpPr>
        <p:spPr/>
        <p:txBody>
          <a:bodyPr/>
          <a:lstStyle/>
          <a:p>
            <a:fld id="{67E2558A-FBC3-4390-864B-DE121628EC40}" type="slidenum">
              <a:rPr lang="en-US" smtClean="0"/>
              <a:t>27</a:t>
            </a:fld>
            <a:endParaRPr lang="en-US"/>
          </a:p>
        </p:txBody>
      </p:sp>
    </p:spTree>
    <p:extLst>
      <p:ext uri="{BB962C8B-B14F-4D97-AF65-F5344CB8AC3E}">
        <p14:creationId xmlns:p14="http://schemas.microsoft.com/office/powerpoint/2010/main" val="13127653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 connectivity between 2vm as before | connection succeeded </a:t>
            </a:r>
          </a:p>
        </p:txBody>
      </p:sp>
      <p:sp>
        <p:nvSpPr>
          <p:cNvPr id="4" name="Slide Number Placeholder 3"/>
          <p:cNvSpPr>
            <a:spLocks noGrp="1"/>
          </p:cNvSpPr>
          <p:nvPr>
            <p:ph type="sldNum" sz="quarter" idx="5"/>
          </p:nvPr>
        </p:nvSpPr>
        <p:spPr/>
        <p:txBody>
          <a:bodyPr/>
          <a:lstStyle/>
          <a:p>
            <a:fld id="{67E2558A-FBC3-4390-864B-DE121628EC40}" type="slidenum">
              <a:rPr lang="en-US" smtClean="0"/>
              <a:t>28</a:t>
            </a:fld>
            <a:endParaRPr lang="en-US"/>
          </a:p>
        </p:txBody>
      </p:sp>
    </p:spTree>
    <p:extLst>
      <p:ext uri="{BB962C8B-B14F-4D97-AF65-F5344CB8AC3E}">
        <p14:creationId xmlns:p14="http://schemas.microsoft.com/office/powerpoint/2010/main" val="14058811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test connection | connection succeeded </a:t>
            </a:r>
          </a:p>
        </p:txBody>
      </p:sp>
      <p:sp>
        <p:nvSpPr>
          <p:cNvPr id="4" name="Slide Number Placeholder 3"/>
          <p:cNvSpPr>
            <a:spLocks noGrp="1"/>
          </p:cNvSpPr>
          <p:nvPr>
            <p:ph type="sldNum" sz="quarter" idx="5"/>
          </p:nvPr>
        </p:nvSpPr>
        <p:spPr/>
        <p:txBody>
          <a:bodyPr/>
          <a:lstStyle/>
          <a:p>
            <a:fld id="{67E2558A-FBC3-4390-864B-DE121628EC40}" type="slidenum">
              <a:rPr lang="en-US" smtClean="0"/>
              <a:t>29</a:t>
            </a:fld>
            <a:endParaRPr lang="en-US"/>
          </a:p>
        </p:txBody>
      </p:sp>
    </p:spTree>
    <p:extLst>
      <p:ext uri="{BB962C8B-B14F-4D97-AF65-F5344CB8AC3E}">
        <p14:creationId xmlns:p14="http://schemas.microsoft.com/office/powerpoint/2010/main" val="2849094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 second subnet </a:t>
            </a:r>
          </a:p>
        </p:txBody>
      </p:sp>
      <p:sp>
        <p:nvSpPr>
          <p:cNvPr id="4" name="Slide Number Placeholder 3"/>
          <p:cNvSpPr>
            <a:spLocks noGrp="1"/>
          </p:cNvSpPr>
          <p:nvPr>
            <p:ph type="sldNum" sz="quarter" idx="5"/>
          </p:nvPr>
        </p:nvSpPr>
        <p:spPr/>
        <p:txBody>
          <a:bodyPr/>
          <a:lstStyle/>
          <a:p>
            <a:fld id="{67E2558A-FBC3-4390-864B-DE121628EC40}" type="slidenum">
              <a:rPr lang="en-US" smtClean="0"/>
              <a:t>4</a:t>
            </a:fld>
            <a:endParaRPr lang="en-US"/>
          </a:p>
        </p:txBody>
      </p:sp>
    </p:spTree>
    <p:extLst>
      <p:ext uri="{BB962C8B-B14F-4D97-AF65-F5344CB8AC3E}">
        <p14:creationId xmlns:p14="http://schemas.microsoft.com/office/powerpoint/2010/main" val="1348826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Export </a:t>
            </a:r>
            <a:r>
              <a:rPr lang="en-US" dirty="0" err="1"/>
              <a:t>json</a:t>
            </a:r>
            <a:r>
              <a:rPr lang="en-US" dirty="0"/>
              <a:t> template from stg-</a:t>
            </a:r>
            <a:r>
              <a:rPr lang="en-US" dirty="0" err="1"/>
              <a:t>vnet</a:t>
            </a:r>
            <a:r>
              <a:rPr lang="en-US" dirty="0"/>
              <a:t> which I created via portal  and download it locally </a:t>
            </a:r>
          </a:p>
        </p:txBody>
      </p:sp>
      <p:sp>
        <p:nvSpPr>
          <p:cNvPr id="4" name="Slide Number Placeholder 3"/>
          <p:cNvSpPr>
            <a:spLocks noGrp="1"/>
          </p:cNvSpPr>
          <p:nvPr>
            <p:ph type="sldNum" sz="quarter" idx="5"/>
          </p:nvPr>
        </p:nvSpPr>
        <p:spPr/>
        <p:txBody>
          <a:bodyPr/>
          <a:lstStyle/>
          <a:p>
            <a:fld id="{67E2558A-FBC3-4390-864B-DE121628EC40}" type="slidenum">
              <a:rPr lang="en-US" smtClean="0"/>
              <a:t>6</a:t>
            </a:fld>
            <a:endParaRPr lang="en-US"/>
          </a:p>
        </p:txBody>
      </p:sp>
    </p:spTree>
    <p:extLst>
      <p:ext uri="{BB962C8B-B14F-4D97-AF65-F5344CB8AC3E}">
        <p14:creationId xmlns:p14="http://schemas.microsoft.com/office/powerpoint/2010/main" val="3540403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Search for custom deployment to upload your </a:t>
            </a:r>
            <a:r>
              <a:rPr lang="en-US" dirty="0" err="1"/>
              <a:t>json</a:t>
            </a:r>
            <a:r>
              <a:rPr lang="en-US" dirty="0"/>
              <a:t> files after editing in parameters such as </a:t>
            </a:r>
            <a:r>
              <a:rPr lang="en-US" dirty="0" err="1"/>
              <a:t>vnet</a:t>
            </a:r>
            <a:r>
              <a:rPr lang="en-US" dirty="0"/>
              <a:t> name-address </a:t>
            </a:r>
            <a:r>
              <a:rPr lang="en-US" dirty="0" err="1"/>
              <a:t>psace</a:t>
            </a:r>
            <a:r>
              <a:rPr lang="en-US" dirty="0"/>
              <a:t> – subnet </a:t>
            </a:r>
          </a:p>
        </p:txBody>
      </p:sp>
      <p:sp>
        <p:nvSpPr>
          <p:cNvPr id="4" name="Slide Number Placeholder 3"/>
          <p:cNvSpPr>
            <a:spLocks noGrp="1"/>
          </p:cNvSpPr>
          <p:nvPr>
            <p:ph type="sldNum" sz="quarter" idx="5"/>
          </p:nvPr>
        </p:nvSpPr>
        <p:spPr/>
        <p:txBody>
          <a:bodyPr/>
          <a:lstStyle/>
          <a:p>
            <a:fld id="{67E2558A-FBC3-4390-864B-DE121628EC40}" type="slidenum">
              <a:rPr lang="en-US" smtClean="0"/>
              <a:t>7</a:t>
            </a:fld>
            <a:endParaRPr lang="en-US"/>
          </a:p>
        </p:txBody>
      </p:sp>
    </p:spTree>
    <p:extLst>
      <p:ext uri="{BB962C8B-B14F-4D97-AF65-F5344CB8AC3E}">
        <p14:creationId xmlns:p14="http://schemas.microsoft.com/office/powerpoint/2010/main" val="3342231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Upload template and parameter files which I exported before</a:t>
            </a:r>
          </a:p>
        </p:txBody>
      </p:sp>
      <p:sp>
        <p:nvSpPr>
          <p:cNvPr id="4" name="Slide Number Placeholder 3"/>
          <p:cNvSpPr>
            <a:spLocks noGrp="1"/>
          </p:cNvSpPr>
          <p:nvPr>
            <p:ph type="sldNum" sz="quarter" idx="5"/>
          </p:nvPr>
        </p:nvSpPr>
        <p:spPr/>
        <p:txBody>
          <a:bodyPr/>
          <a:lstStyle/>
          <a:p>
            <a:fld id="{67E2558A-FBC3-4390-864B-DE121628EC40}" type="slidenum">
              <a:rPr lang="en-US" smtClean="0"/>
              <a:t>8</a:t>
            </a:fld>
            <a:endParaRPr lang="en-US"/>
          </a:p>
        </p:txBody>
      </p:sp>
    </p:spTree>
    <p:extLst>
      <p:ext uri="{BB962C8B-B14F-4D97-AF65-F5344CB8AC3E}">
        <p14:creationId xmlns:p14="http://schemas.microsoft.com/office/powerpoint/2010/main" val="606410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parameters in Json like </a:t>
            </a:r>
            <a:r>
              <a:rPr lang="en-US" dirty="0" err="1"/>
              <a:t>vnet</a:t>
            </a:r>
            <a:r>
              <a:rPr lang="en-US" dirty="0"/>
              <a:t> name, add space and subnet </a:t>
            </a:r>
          </a:p>
        </p:txBody>
      </p:sp>
      <p:sp>
        <p:nvSpPr>
          <p:cNvPr id="4" name="Slide Number Placeholder 3"/>
          <p:cNvSpPr>
            <a:spLocks noGrp="1"/>
          </p:cNvSpPr>
          <p:nvPr>
            <p:ph type="sldNum" sz="quarter" idx="5"/>
          </p:nvPr>
        </p:nvSpPr>
        <p:spPr/>
        <p:txBody>
          <a:bodyPr/>
          <a:lstStyle/>
          <a:p>
            <a:fld id="{67E2558A-FBC3-4390-864B-DE121628EC40}" type="slidenum">
              <a:rPr lang="en-US" smtClean="0"/>
              <a:t>9</a:t>
            </a:fld>
            <a:endParaRPr lang="en-US"/>
          </a:p>
        </p:txBody>
      </p:sp>
    </p:spTree>
    <p:extLst>
      <p:ext uri="{BB962C8B-B14F-4D97-AF65-F5344CB8AC3E}">
        <p14:creationId xmlns:p14="http://schemas.microsoft.com/office/powerpoint/2010/main" val="28351377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new </a:t>
            </a:r>
            <a:r>
              <a:rPr lang="en-US" dirty="0" err="1"/>
              <a:t>vm</a:t>
            </a:r>
            <a:endParaRPr lang="en-US" dirty="0"/>
          </a:p>
        </p:txBody>
      </p:sp>
      <p:sp>
        <p:nvSpPr>
          <p:cNvPr id="4" name="Slide Number Placeholder 3"/>
          <p:cNvSpPr>
            <a:spLocks noGrp="1"/>
          </p:cNvSpPr>
          <p:nvPr>
            <p:ph type="sldNum" sz="quarter" idx="5"/>
          </p:nvPr>
        </p:nvSpPr>
        <p:spPr/>
        <p:txBody>
          <a:bodyPr/>
          <a:lstStyle/>
          <a:p>
            <a:fld id="{67E2558A-FBC3-4390-864B-DE121628EC40}" type="slidenum">
              <a:rPr lang="en-US" smtClean="0"/>
              <a:t>11</a:t>
            </a:fld>
            <a:endParaRPr lang="en-US"/>
          </a:p>
        </p:txBody>
      </p:sp>
    </p:spTree>
    <p:extLst>
      <p:ext uri="{BB962C8B-B14F-4D97-AF65-F5344CB8AC3E}">
        <p14:creationId xmlns:p14="http://schemas.microsoft.com/office/powerpoint/2010/main" val="2265830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Vm</a:t>
            </a:r>
            <a:r>
              <a:rPr lang="en-US" dirty="0"/>
              <a:t> name “core-</a:t>
            </a:r>
            <a:r>
              <a:rPr lang="en-US" dirty="0" err="1"/>
              <a:t>vm</a:t>
            </a:r>
            <a:r>
              <a:rPr lang="en-US" dirty="0"/>
              <a:t>”</a:t>
            </a:r>
          </a:p>
        </p:txBody>
      </p:sp>
      <p:sp>
        <p:nvSpPr>
          <p:cNvPr id="4" name="Slide Number Placeholder 3"/>
          <p:cNvSpPr>
            <a:spLocks noGrp="1"/>
          </p:cNvSpPr>
          <p:nvPr>
            <p:ph type="sldNum" sz="quarter" idx="5"/>
          </p:nvPr>
        </p:nvSpPr>
        <p:spPr/>
        <p:txBody>
          <a:bodyPr/>
          <a:lstStyle/>
          <a:p>
            <a:fld id="{67E2558A-FBC3-4390-864B-DE121628EC40}" type="slidenum">
              <a:rPr lang="en-US" smtClean="0"/>
              <a:t>12</a:t>
            </a:fld>
            <a:endParaRPr lang="en-US"/>
          </a:p>
        </p:txBody>
      </p:sp>
    </p:spTree>
    <p:extLst>
      <p:ext uri="{BB962C8B-B14F-4D97-AF65-F5344CB8AC3E}">
        <p14:creationId xmlns:p14="http://schemas.microsoft.com/office/powerpoint/2010/main" val="3381764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BC14C-8C55-6B5F-7499-4A67E652D5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02B1E67-38EC-09E8-BDCF-4361F8AEC2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B305BD-D99B-92EC-CF38-5C4158B18931}"/>
              </a:ext>
            </a:extLst>
          </p:cNvPr>
          <p:cNvSpPr>
            <a:spLocks noGrp="1"/>
          </p:cNvSpPr>
          <p:nvPr>
            <p:ph type="dt" sz="half" idx="10"/>
          </p:nvPr>
        </p:nvSpPr>
        <p:spPr/>
        <p:txBody>
          <a:bodyPr/>
          <a:lstStyle/>
          <a:p>
            <a:fld id="{B90B5106-A76A-491D-B5F5-E8C9077FCEF2}" type="datetimeFigureOut">
              <a:rPr lang="en-US" smtClean="0"/>
              <a:t>5/12/2025</a:t>
            </a:fld>
            <a:endParaRPr lang="en-US"/>
          </a:p>
        </p:txBody>
      </p:sp>
      <p:sp>
        <p:nvSpPr>
          <p:cNvPr id="5" name="Footer Placeholder 4">
            <a:extLst>
              <a:ext uri="{FF2B5EF4-FFF2-40B4-BE49-F238E27FC236}">
                <a16:creationId xmlns:a16="http://schemas.microsoft.com/office/drawing/2014/main" id="{639CA093-8465-CE72-726C-DD411C60E4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B62C80-0929-FFED-B1A5-3DB50BDEE86D}"/>
              </a:ext>
            </a:extLst>
          </p:cNvPr>
          <p:cNvSpPr>
            <a:spLocks noGrp="1"/>
          </p:cNvSpPr>
          <p:nvPr>
            <p:ph type="sldNum" sz="quarter" idx="12"/>
          </p:nvPr>
        </p:nvSpPr>
        <p:spPr/>
        <p:txBody>
          <a:bodyPr/>
          <a:lstStyle/>
          <a:p>
            <a:fld id="{80164C93-AA71-48D2-9FF3-7BE24B67D2FC}" type="slidenum">
              <a:rPr lang="en-US" smtClean="0"/>
              <a:t>‹#›</a:t>
            </a:fld>
            <a:endParaRPr lang="en-US"/>
          </a:p>
        </p:txBody>
      </p:sp>
    </p:spTree>
    <p:extLst>
      <p:ext uri="{BB962C8B-B14F-4D97-AF65-F5344CB8AC3E}">
        <p14:creationId xmlns:p14="http://schemas.microsoft.com/office/powerpoint/2010/main" val="3204750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4ABB6-FEE0-CE33-8C85-9785155824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1196FE-9161-2B37-1D5C-1EE43364A0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49A7D8-8B3E-DA34-8A81-2B03E3319818}"/>
              </a:ext>
            </a:extLst>
          </p:cNvPr>
          <p:cNvSpPr>
            <a:spLocks noGrp="1"/>
          </p:cNvSpPr>
          <p:nvPr>
            <p:ph type="dt" sz="half" idx="10"/>
          </p:nvPr>
        </p:nvSpPr>
        <p:spPr/>
        <p:txBody>
          <a:bodyPr/>
          <a:lstStyle/>
          <a:p>
            <a:fld id="{B90B5106-A76A-491D-B5F5-E8C9077FCEF2}" type="datetimeFigureOut">
              <a:rPr lang="en-US" smtClean="0"/>
              <a:t>5/12/2025</a:t>
            </a:fld>
            <a:endParaRPr lang="en-US"/>
          </a:p>
        </p:txBody>
      </p:sp>
      <p:sp>
        <p:nvSpPr>
          <p:cNvPr id="5" name="Footer Placeholder 4">
            <a:extLst>
              <a:ext uri="{FF2B5EF4-FFF2-40B4-BE49-F238E27FC236}">
                <a16:creationId xmlns:a16="http://schemas.microsoft.com/office/drawing/2014/main" id="{3DDB850A-145A-D685-B2D2-A898C9C604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6D13F5-F8D2-6FF5-ACF4-B49C7E400AC9}"/>
              </a:ext>
            </a:extLst>
          </p:cNvPr>
          <p:cNvSpPr>
            <a:spLocks noGrp="1"/>
          </p:cNvSpPr>
          <p:nvPr>
            <p:ph type="sldNum" sz="quarter" idx="12"/>
          </p:nvPr>
        </p:nvSpPr>
        <p:spPr/>
        <p:txBody>
          <a:bodyPr/>
          <a:lstStyle/>
          <a:p>
            <a:fld id="{80164C93-AA71-48D2-9FF3-7BE24B67D2FC}" type="slidenum">
              <a:rPr lang="en-US" smtClean="0"/>
              <a:t>‹#›</a:t>
            </a:fld>
            <a:endParaRPr lang="en-US"/>
          </a:p>
        </p:txBody>
      </p:sp>
    </p:spTree>
    <p:extLst>
      <p:ext uri="{BB962C8B-B14F-4D97-AF65-F5344CB8AC3E}">
        <p14:creationId xmlns:p14="http://schemas.microsoft.com/office/powerpoint/2010/main" val="4143363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E7B82B-505A-81D9-9608-F83658F70A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4362CA-6F3D-D2B1-4B61-C00210E817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EFDF96-938A-882B-7BB0-2169B7E655B8}"/>
              </a:ext>
            </a:extLst>
          </p:cNvPr>
          <p:cNvSpPr>
            <a:spLocks noGrp="1"/>
          </p:cNvSpPr>
          <p:nvPr>
            <p:ph type="dt" sz="half" idx="10"/>
          </p:nvPr>
        </p:nvSpPr>
        <p:spPr/>
        <p:txBody>
          <a:bodyPr/>
          <a:lstStyle/>
          <a:p>
            <a:fld id="{B90B5106-A76A-491D-B5F5-E8C9077FCEF2}" type="datetimeFigureOut">
              <a:rPr lang="en-US" smtClean="0"/>
              <a:t>5/12/2025</a:t>
            </a:fld>
            <a:endParaRPr lang="en-US"/>
          </a:p>
        </p:txBody>
      </p:sp>
      <p:sp>
        <p:nvSpPr>
          <p:cNvPr id="5" name="Footer Placeholder 4">
            <a:extLst>
              <a:ext uri="{FF2B5EF4-FFF2-40B4-BE49-F238E27FC236}">
                <a16:creationId xmlns:a16="http://schemas.microsoft.com/office/drawing/2014/main" id="{760A37FC-1E37-6316-4CE4-F0A7343C0C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557FEF-7FC4-628C-EEB6-A202B57214D7}"/>
              </a:ext>
            </a:extLst>
          </p:cNvPr>
          <p:cNvSpPr>
            <a:spLocks noGrp="1"/>
          </p:cNvSpPr>
          <p:nvPr>
            <p:ph type="sldNum" sz="quarter" idx="12"/>
          </p:nvPr>
        </p:nvSpPr>
        <p:spPr/>
        <p:txBody>
          <a:bodyPr/>
          <a:lstStyle/>
          <a:p>
            <a:fld id="{80164C93-AA71-48D2-9FF3-7BE24B67D2FC}" type="slidenum">
              <a:rPr lang="en-US" smtClean="0"/>
              <a:t>‹#›</a:t>
            </a:fld>
            <a:endParaRPr lang="en-US"/>
          </a:p>
        </p:txBody>
      </p:sp>
    </p:spTree>
    <p:extLst>
      <p:ext uri="{BB962C8B-B14F-4D97-AF65-F5344CB8AC3E}">
        <p14:creationId xmlns:p14="http://schemas.microsoft.com/office/powerpoint/2010/main" val="1474925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217C5-C960-10B9-6B3D-1A419A929D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4A967A-D25E-3F4A-C1DF-79BF90869A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D0182D-6ABD-313B-8F2F-0F977CD0FC0F}"/>
              </a:ext>
            </a:extLst>
          </p:cNvPr>
          <p:cNvSpPr>
            <a:spLocks noGrp="1"/>
          </p:cNvSpPr>
          <p:nvPr>
            <p:ph type="dt" sz="half" idx="10"/>
          </p:nvPr>
        </p:nvSpPr>
        <p:spPr/>
        <p:txBody>
          <a:bodyPr/>
          <a:lstStyle/>
          <a:p>
            <a:fld id="{B90B5106-A76A-491D-B5F5-E8C9077FCEF2}" type="datetimeFigureOut">
              <a:rPr lang="en-US" smtClean="0"/>
              <a:t>5/12/2025</a:t>
            </a:fld>
            <a:endParaRPr lang="en-US"/>
          </a:p>
        </p:txBody>
      </p:sp>
      <p:sp>
        <p:nvSpPr>
          <p:cNvPr id="5" name="Footer Placeholder 4">
            <a:extLst>
              <a:ext uri="{FF2B5EF4-FFF2-40B4-BE49-F238E27FC236}">
                <a16:creationId xmlns:a16="http://schemas.microsoft.com/office/drawing/2014/main" id="{A606F08B-180F-70B3-0544-038A60293E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3001D5-DA24-67D3-2413-12DF55BD1DB0}"/>
              </a:ext>
            </a:extLst>
          </p:cNvPr>
          <p:cNvSpPr>
            <a:spLocks noGrp="1"/>
          </p:cNvSpPr>
          <p:nvPr>
            <p:ph type="sldNum" sz="quarter" idx="12"/>
          </p:nvPr>
        </p:nvSpPr>
        <p:spPr/>
        <p:txBody>
          <a:bodyPr/>
          <a:lstStyle/>
          <a:p>
            <a:fld id="{80164C93-AA71-48D2-9FF3-7BE24B67D2FC}" type="slidenum">
              <a:rPr lang="en-US" smtClean="0"/>
              <a:t>‹#›</a:t>
            </a:fld>
            <a:endParaRPr lang="en-US"/>
          </a:p>
        </p:txBody>
      </p:sp>
    </p:spTree>
    <p:extLst>
      <p:ext uri="{BB962C8B-B14F-4D97-AF65-F5344CB8AC3E}">
        <p14:creationId xmlns:p14="http://schemas.microsoft.com/office/powerpoint/2010/main" val="2029847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4DF49-B6F8-B8D4-83AB-59452C69A0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942B0ED-4826-DE79-B26F-868CDE5F231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EDFA25-80A3-062C-76AE-7DC36868C405}"/>
              </a:ext>
            </a:extLst>
          </p:cNvPr>
          <p:cNvSpPr>
            <a:spLocks noGrp="1"/>
          </p:cNvSpPr>
          <p:nvPr>
            <p:ph type="dt" sz="half" idx="10"/>
          </p:nvPr>
        </p:nvSpPr>
        <p:spPr/>
        <p:txBody>
          <a:bodyPr/>
          <a:lstStyle/>
          <a:p>
            <a:fld id="{B90B5106-A76A-491D-B5F5-E8C9077FCEF2}" type="datetimeFigureOut">
              <a:rPr lang="en-US" smtClean="0"/>
              <a:t>5/12/2025</a:t>
            </a:fld>
            <a:endParaRPr lang="en-US"/>
          </a:p>
        </p:txBody>
      </p:sp>
      <p:sp>
        <p:nvSpPr>
          <p:cNvPr id="5" name="Footer Placeholder 4">
            <a:extLst>
              <a:ext uri="{FF2B5EF4-FFF2-40B4-BE49-F238E27FC236}">
                <a16:creationId xmlns:a16="http://schemas.microsoft.com/office/drawing/2014/main" id="{32282CDD-899D-7B69-00A8-BE45321182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C50251-E0B4-5E90-ECB5-9BC5E5C0330D}"/>
              </a:ext>
            </a:extLst>
          </p:cNvPr>
          <p:cNvSpPr>
            <a:spLocks noGrp="1"/>
          </p:cNvSpPr>
          <p:nvPr>
            <p:ph type="sldNum" sz="quarter" idx="12"/>
          </p:nvPr>
        </p:nvSpPr>
        <p:spPr/>
        <p:txBody>
          <a:bodyPr/>
          <a:lstStyle/>
          <a:p>
            <a:fld id="{80164C93-AA71-48D2-9FF3-7BE24B67D2FC}" type="slidenum">
              <a:rPr lang="en-US" smtClean="0"/>
              <a:t>‹#›</a:t>
            </a:fld>
            <a:endParaRPr lang="en-US"/>
          </a:p>
        </p:txBody>
      </p:sp>
    </p:spTree>
    <p:extLst>
      <p:ext uri="{BB962C8B-B14F-4D97-AF65-F5344CB8AC3E}">
        <p14:creationId xmlns:p14="http://schemas.microsoft.com/office/powerpoint/2010/main" val="167935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4CDFE-DF97-1EDC-2E50-901AB702DE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8D261B-6A67-D40D-B76B-8153F23316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13B9D69-5C98-6DE9-1D4B-5EACAD2D07F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98E9234-E921-B7D6-80A3-2D6757891B38}"/>
              </a:ext>
            </a:extLst>
          </p:cNvPr>
          <p:cNvSpPr>
            <a:spLocks noGrp="1"/>
          </p:cNvSpPr>
          <p:nvPr>
            <p:ph type="dt" sz="half" idx="10"/>
          </p:nvPr>
        </p:nvSpPr>
        <p:spPr/>
        <p:txBody>
          <a:bodyPr/>
          <a:lstStyle/>
          <a:p>
            <a:fld id="{B90B5106-A76A-491D-B5F5-E8C9077FCEF2}" type="datetimeFigureOut">
              <a:rPr lang="en-US" smtClean="0"/>
              <a:t>5/12/2025</a:t>
            </a:fld>
            <a:endParaRPr lang="en-US"/>
          </a:p>
        </p:txBody>
      </p:sp>
      <p:sp>
        <p:nvSpPr>
          <p:cNvPr id="6" name="Footer Placeholder 5">
            <a:extLst>
              <a:ext uri="{FF2B5EF4-FFF2-40B4-BE49-F238E27FC236}">
                <a16:creationId xmlns:a16="http://schemas.microsoft.com/office/drawing/2014/main" id="{9F410E26-74EF-9142-5A15-7700A8716F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A7593D-CE6D-1CE5-7B2A-F37710D9050A}"/>
              </a:ext>
            </a:extLst>
          </p:cNvPr>
          <p:cNvSpPr>
            <a:spLocks noGrp="1"/>
          </p:cNvSpPr>
          <p:nvPr>
            <p:ph type="sldNum" sz="quarter" idx="12"/>
          </p:nvPr>
        </p:nvSpPr>
        <p:spPr/>
        <p:txBody>
          <a:bodyPr/>
          <a:lstStyle/>
          <a:p>
            <a:fld id="{80164C93-AA71-48D2-9FF3-7BE24B67D2FC}" type="slidenum">
              <a:rPr lang="en-US" smtClean="0"/>
              <a:t>‹#›</a:t>
            </a:fld>
            <a:endParaRPr lang="en-US"/>
          </a:p>
        </p:txBody>
      </p:sp>
    </p:spTree>
    <p:extLst>
      <p:ext uri="{BB962C8B-B14F-4D97-AF65-F5344CB8AC3E}">
        <p14:creationId xmlns:p14="http://schemas.microsoft.com/office/powerpoint/2010/main" val="3958506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7B092-6B65-393C-3FD7-ACCFB5B149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666EB4-1A52-8FF5-E7D4-FC5FF0AF85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F098E1-B81F-0CAC-CAB0-24DB5EA451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3657DD-7573-3498-4081-F98DCCA7B7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97F569-144A-C284-5A41-B3F54DD1213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3ECEBF-4A51-8D2C-A716-E652340B9CFF}"/>
              </a:ext>
            </a:extLst>
          </p:cNvPr>
          <p:cNvSpPr>
            <a:spLocks noGrp="1"/>
          </p:cNvSpPr>
          <p:nvPr>
            <p:ph type="dt" sz="half" idx="10"/>
          </p:nvPr>
        </p:nvSpPr>
        <p:spPr/>
        <p:txBody>
          <a:bodyPr/>
          <a:lstStyle/>
          <a:p>
            <a:fld id="{B90B5106-A76A-491D-B5F5-E8C9077FCEF2}" type="datetimeFigureOut">
              <a:rPr lang="en-US" smtClean="0"/>
              <a:t>5/12/2025</a:t>
            </a:fld>
            <a:endParaRPr lang="en-US"/>
          </a:p>
        </p:txBody>
      </p:sp>
      <p:sp>
        <p:nvSpPr>
          <p:cNvPr id="8" name="Footer Placeholder 7">
            <a:extLst>
              <a:ext uri="{FF2B5EF4-FFF2-40B4-BE49-F238E27FC236}">
                <a16:creationId xmlns:a16="http://schemas.microsoft.com/office/drawing/2014/main" id="{926933AC-8AE4-5B56-2FE8-6C3AD1849F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E3B6745-B2F5-4A64-867A-62293C5B63F8}"/>
              </a:ext>
            </a:extLst>
          </p:cNvPr>
          <p:cNvSpPr>
            <a:spLocks noGrp="1"/>
          </p:cNvSpPr>
          <p:nvPr>
            <p:ph type="sldNum" sz="quarter" idx="12"/>
          </p:nvPr>
        </p:nvSpPr>
        <p:spPr/>
        <p:txBody>
          <a:bodyPr/>
          <a:lstStyle/>
          <a:p>
            <a:fld id="{80164C93-AA71-48D2-9FF3-7BE24B67D2FC}" type="slidenum">
              <a:rPr lang="en-US" smtClean="0"/>
              <a:t>‹#›</a:t>
            </a:fld>
            <a:endParaRPr lang="en-US"/>
          </a:p>
        </p:txBody>
      </p:sp>
    </p:spTree>
    <p:extLst>
      <p:ext uri="{BB962C8B-B14F-4D97-AF65-F5344CB8AC3E}">
        <p14:creationId xmlns:p14="http://schemas.microsoft.com/office/powerpoint/2010/main" val="2700532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A0BB4-3789-78B3-AE74-5D14A85543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94DDD4B-F3FF-9856-0F00-CBDEA5636FC8}"/>
              </a:ext>
            </a:extLst>
          </p:cNvPr>
          <p:cNvSpPr>
            <a:spLocks noGrp="1"/>
          </p:cNvSpPr>
          <p:nvPr>
            <p:ph type="dt" sz="half" idx="10"/>
          </p:nvPr>
        </p:nvSpPr>
        <p:spPr/>
        <p:txBody>
          <a:bodyPr/>
          <a:lstStyle/>
          <a:p>
            <a:fld id="{B90B5106-A76A-491D-B5F5-E8C9077FCEF2}" type="datetimeFigureOut">
              <a:rPr lang="en-US" smtClean="0"/>
              <a:t>5/12/2025</a:t>
            </a:fld>
            <a:endParaRPr lang="en-US"/>
          </a:p>
        </p:txBody>
      </p:sp>
      <p:sp>
        <p:nvSpPr>
          <p:cNvPr id="4" name="Footer Placeholder 3">
            <a:extLst>
              <a:ext uri="{FF2B5EF4-FFF2-40B4-BE49-F238E27FC236}">
                <a16:creationId xmlns:a16="http://schemas.microsoft.com/office/drawing/2014/main" id="{85697092-2D84-AD3E-5EDC-0CECFAE0684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8FBED8-1A5D-EC7F-254C-982DC004A1ED}"/>
              </a:ext>
            </a:extLst>
          </p:cNvPr>
          <p:cNvSpPr>
            <a:spLocks noGrp="1"/>
          </p:cNvSpPr>
          <p:nvPr>
            <p:ph type="sldNum" sz="quarter" idx="12"/>
          </p:nvPr>
        </p:nvSpPr>
        <p:spPr/>
        <p:txBody>
          <a:bodyPr/>
          <a:lstStyle/>
          <a:p>
            <a:fld id="{80164C93-AA71-48D2-9FF3-7BE24B67D2FC}" type="slidenum">
              <a:rPr lang="en-US" smtClean="0"/>
              <a:t>‹#›</a:t>
            </a:fld>
            <a:endParaRPr lang="en-US"/>
          </a:p>
        </p:txBody>
      </p:sp>
    </p:spTree>
    <p:extLst>
      <p:ext uri="{BB962C8B-B14F-4D97-AF65-F5344CB8AC3E}">
        <p14:creationId xmlns:p14="http://schemas.microsoft.com/office/powerpoint/2010/main" val="3593412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A715B5-6B2C-0AA1-4B05-9EA088C23849}"/>
              </a:ext>
            </a:extLst>
          </p:cNvPr>
          <p:cNvSpPr>
            <a:spLocks noGrp="1"/>
          </p:cNvSpPr>
          <p:nvPr>
            <p:ph type="dt" sz="half" idx="10"/>
          </p:nvPr>
        </p:nvSpPr>
        <p:spPr/>
        <p:txBody>
          <a:bodyPr/>
          <a:lstStyle/>
          <a:p>
            <a:fld id="{B90B5106-A76A-491D-B5F5-E8C9077FCEF2}" type="datetimeFigureOut">
              <a:rPr lang="en-US" smtClean="0"/>
              <a:t>5/12/2025</a:t>
            </a:fld>
            <a:endParaRPr lang="en-US"/>
          </a:p>
        </p:txBody>
      </p:sp>
      <p:sp>
        <p:nvSpPr>
          <p:cNvPr id="3" name="Footer Placeholder 2">
            <a:extLst>
              <a:ext uri="{FF2B5EF4-FFF2-40B4-BE49-F238E27FC236}">
                <a16:creationId xmlns:a16="http://schemas.microsoft.com/office/drawing/2014/main" id="{77C5E462-D78F-C722-25C6-0F4A4D1B60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4DC493-CEA1-8554-9707-E4E1C03FD5A7}"/>
              </a:ext>
            </a:extLst>
          </p:cNvPr>
          <p:cNvSpPr>
            <a:spLocks noGrp="1"/>
          </p:cNvSpPr>
          <p:nvPr>
            <p:ph type="sldNum" sz="quarter" idx="12"/>
          </p:nvPr>
        </p:nvSpPr>
        <p:spPr/>
        <p:txBody>
          <a:bodyPr/>
          <a:lstStyle/>
          <a:p>
            <a:fld id="{80164C93-AA71-48D2-9FF3-7BE24B67D2FC}" type="slidenum">
              <a:rPr lang="en-US" smtClean="0"/>
              <a:t>‹#›</a:t>
            </a:fld>
            <a:endParaRPr lang="en-US"/>
          </a:p>
        </p:txBody>
      </p:sp>
    </p:spTree>
    <p:extLst>
      <p:ext uri="{BB962C8B-B14F-4D97-AF65-F5344CB8AC3E}">
        <p14:creationId xmlns:p14="http://schemas.microsoft.com/office/powerpoint/2010/main" val="893301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6C4E8-1EF0-1E71-2246-614715FFC5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2A6A50-5286-1857-7455-09C73673CE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4D57C8-7FF6-3EF6-E939-908EE38D38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0EFDCB-B9B4-1420-60AD-5256467B808E}"/>
              </a:ext>
            </a:extLst>
          </p:cNvPr>
          <p:cNvSpPr>
            <a:spLocks noGrp="1"/>
          </p:cNvSpPr>
          <p:nvPr>
            <p:ph type="dt" sz="half" idx="10"/>
          </p:nvPr>
        </p:nvSpPr>
        <p:spPr/>
        <p:txBody>
          <a:bodyPr/>
          <a:lstStyle/>
          <a:p>
            <a:fld id="{B90B5106-A76A-491D-B5F5-E8C9077FCEF2}" type="datetimeFigureOut">
              <a:rPr lang="en-US" smtClean="0"/>
              <a:t>5/12/2025</a:t>
            </a:fld>
            <a:endParaRPr lang="en-US"/>
          </a:p>
        </p:txBody>
      </p:sp>
      <p:sp>
        <p:nvSpPr>
          <p:cNvPr id="6" name="Footer Placeholder 5">
            <a:extLst>
              <a:ext uri="{FF2B5EF4-FFF2-40B4-BE49-F238E27FC236}">
                <a16:creationId xmlns:a16="http://schemas.microsoft.com/office/drawing/2014/main" id="{9B8735A7-CEC4-CACB-7D03-62177B96B1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18FC60-873D-6EDF-7787-138BCD0B5D13}"/>
              </a:ext>
            </a:extLst>
          </p:cNvPr>
          <p:cNvSpPr>
            <a:spLocks noGrp="1"/>
          </p:cNvSpPr>
          <p:nvPr>
            <p:ph type="sldNum" sz="quarter" idx="12"/>
          </p:nvPr>
        </p:nvSpPr>
        <p:spPr/>
        <p:txBody>
          <a:bodyPr/>
          <a:lstStyle/>
          <a:p>
            <a:fld id="{80164C93-AA71-48D2-9FF3-7BE24B67D2FC}" type="slidenum">
              <a:rPr lang="en-US" smtClean="0"/>
              <a:t>‹#›</a:t>
            </a:fld>
            <a:endParaRPr lang="en-US"/>
          </a:p>
        </p:txBody>
      </p:sp>
    </p:spTree>
    <p:extLst>
      <p:ext uri="{BB962C8B-B14F-4D97-AF65-F5344CB8AC3E}">
        <p14:creationId xmlns:p14="http://schemas.microsoft.com/office/powerpoint/2010/main" val="212478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7994D-6952-8702-528C-8568B0A304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0CB718-6F9E-F41D-C2E6-78305F7821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B29707C-DDBF-4F4E-B834-0F45724221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FE3D0C-35A3-BF7D-7BBF-57F881B40B8A}"/>
              </a:ext>
            </a:extLst>
          </p:cNvPr>
          <p:cNvSpPr>
            <a:spLocks noGrp="1"/>
          </p:cNvSpPr>
          <p:nvPr>
            <p:ph type="dt" sz="half" idx="10"/>
          </p:nvPr>
        </p:nvSpPr>
        <p:spPr/>
        <p:txBody>
          <a:bodyPr/>
          <a:lstStyle/>
          <a:p>
            <a:fld id="{B90B5106-A76A-491D-B5F5-E8C9077FCEF2}" type="datetimeFigureOut">
              <a:rPr lang="en-US" smtClean="0"/>
              <a:t>5/12/2025</a:t>
            </a:fld>
            <a:endParaRPr lang="en-US"/>
          </a:p>
        </p:txBody>
      </p:sp>
      <p:sp>
        <p:nvSpPr>
          <p:cNvPr id="6" name="Footer Placeholder 5">
            <a:extLst>
              <a:ext uri="{FF2B5EF4-FFF2-40B4-BE49-F238E27FC236}">
                <a16:creationId xmlns:a16="http://schemas.microsoft.com/office/drawing/2014/main" id="{C9348FD6-8B22-5A32-6A27-3A23B4CBBC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8C2229-8B2B-145A-B370-4B5DB29B84C5}"/>
              </a:ext>
            </a:extLst>
          </p:cNvPr>
          <p:cNvSpPr>
            <a:spLocks noGrp="1"/>
          </p:cNvSpPr>
          <p:nvPr>
            <p:ph type="sldNum" sz="quarter" idx="12"/>
          </p:nvPr>
        </p:nvSpPr>
        <p:spPr/>
        <p:txBody>
          <a:bodyPr/>
          <a:lstStyle/>
          <a:p>
            <a:fld id="{80164C93-AA71-48D2-9FF3-7BE24B67D2FC}" type="slidenum">
              <a:rPr lang="en-US" smtClean="0"/>
              <a:t>‹#›</a:t>
            </a:fld>
            <a:endParaRPr lang="en-US"/>
          </a:p>
        </p:txBody>
      </p:sp>
    </p:spTree>
    <p:extLst>
      <p:ext uri="{BB962C8B-B14F-4D97-AF65-F5344CB8AC3E}">
        <p14:creationId xmlns:p14="http://schemas.microsoft.com/office/powerpoint/2010/main" val="375847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C33C01-524E-9A0C-75AD-31AE4893CF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6407746-1A9B-2B22-EB2E-0617B66FE1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BA17D8-0DD3-053C-FB12-82EF0F2890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90B5106-A76A-491D-B5F5-E8C9077FCEF2}" type="datetimeFigureOut">
              <a:rPr lang="en-US" smtClean="0"/>
              <a:t>5/12/2025</a:t>
            </a:fld>
            <a:endParaRPr lang="en-US"/>
          </a:p>
        </p:txBody>
      </p:sp>
      <p:sp>
        <p:nvSpPr>
          <p:cNvPr id="5" name="Footer Placeholder 4">
            <a:extLst>
              <a:ext uri="{FF2B5EF4-FFF2-40B4-BE49-F238E27FC236}">
                <a16:creationId xmlns:a16="http://schemas.microsoft.com/office/drawing/2014/main" id="{7AD186E5-8663-A14F-6104-FD2F34F08E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0F88A1E-871D-46D2-DBC5-8A1FFCE5EC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0164C93-AA71-48D2-9FF3-7BE24B67D2FC}" type="slidenum">
              <a:rPr lang="en-US" smtClean="0"/>
              <a:t>‹#›</a:t>
            </a:fld>
            <a:endParaRPr lang="en-US"/>
          </a:p>
        </p:txBody>
      </p:sp>
    </p:spTree>
    <p:extLst>
      <p:ext uri="{BB962C8B-B14F-4D97-AF65-F5344CB8AC3E}">
        <p14:creationId xmlns:p14="http://schemas.microsoft.com/office/powerpoint/2010/main" val="24838783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0BDD7-BB4A-A202-ED2B-BDE3244BB07B}"/>
              </a:ext>
            </a:extLst>
          </p:cNvPr>
          <p:cNvSpPr>
            <a:spLocks noGrp="1"/>
          </p:cNvSpPr>
          <p:nvPr>
            <p:ph type="title"/>
          </p:nvPr>
        </p:nvSpPr>
        <p:spPr/>
        <p:txBody>
          <a:bodyPr>
            <a:normAutofit/>
          </a:bodyPr>
          <a:lstStyle/>
          <a:p>
            <a:r>
              <a:rPr lang="en-US" sz="2800" b="1" dirty="0"/>
              <a:t>Azure Hands-on Lab: </a:t>
            </a:r>
            <a:r>
              <a:rPr lang="en-US" sz="2800" b="1" dirty="0" err="1"/>
              <a:t>VNet</a:t>
            </a:r>
            <a:r>
              <a:rPr lang="en-US" sz="2800" b="1" dirty="0"/>
              <a:t> Peering &amp; VM Connectivity</a:t>
            </a:r>
            <a:br>
              <a:rPr lang="en-US" sz="2800" b="1" dirty="0"/>
            </a:br>
            <a:r>
              <a:rPr lang="en-US" sz="2000" b="1" dirty="0">
                <a:latin typeface="+mn-lt"/>
                <a:ea typeface="+mn-ea"/>
                <a:cs typeface="+mn-cs"/>
              </a:rPr>
              <a:t>Azure </a:t>
            </a:r>
            <a:r>
              <a:rPr lang="en-US" sz="2000" b="1" dirty="0" err="1">
                <a:latin typeface="+mn-lt"/>
                <a:ea typeface="+mn-ea"/>
                <a:cs typeface="+mn-cs"/>
              </a:rPr>
              <a:t>VNet</a:t>
            </a:r>
            <a:r>
              <a:rPr lang="en-US" sz="2000" b="1" dirty="0">
                <a:latin typeface="+mn-lt"/>
                <a:ea typeface="+mn-ea"/>
                <a:cs typeface="+mn-cs"/>
              </a:rPr>
              <a:t> Peering </a:t>
            </a:r>
            <a:r>
              <a:rPr lang="en-US" sz="2000" dirty="0">
                <a:latin typeface="+mn-lt"/>
                <a:ea typeface="+mn-ea"/>
                <a:cs typeface="+mn-cs"/>
              </a:rPr>
              <a:t>allows you to connect two virtual networks (</a:t>
            </a:r>
            <a:r>
              <a:rPr lang="en-US" sz="2000" dirty="0" err="1">
                <a:latin typeface="+mn-lt"/>
                <a:ea typeface="+mn-ea"/>
                <a:cs typeface="+mn-cs"/>
              </a:rPr>
              <a:t>VNets</a:t>
            </a:r>
            <a:r>
              <a:rPr lang="en-US" sz="2000" dirty="0">
                <a:latin typeface="+mn-lt"/>
                <a:ea typeface="+mn-ea"/>
                <a:cs typeface="+mn-cs"/>
              </a:rPr>
              <a:t>) so that resources in each network can communicate through Azure's private backbone network and provide Low latency and high-speed</a:t>
            </a:r>
          </a:p>
        </p:txBody>
      </p:sp>
      <p:sp>
        <p:nvSpPr>
          <p:cNvPr id="3" name="Content Placeholder 2">
            <a:extLst>
              <a:ext uri="{FF2B5EF4-FFF2-40B4-BE49-F238E27FC236}">
                <a16:creationId xmlns:a16="http://schemas.microsoft.com/office/drawing/2014/main" id="{08EDF51D-C7CB-C944-2B34-59BFE6DC73BC}"/>
              </a:ext>
            </a:extLst>
          </p:cNvPr>
          <p:cNvSpPr>
            <a:spLocks noGrp="1"/>
          </p:cNvSpPr>
          <p:nvPr>
            <p:ph idx="1"/>
          </p:nvPr>
        </p:nvSpPr>
        <p:spPr/>
        <p:txBody>
          <a:bodyPr>
            <a:normAutofit/>
          </a:bodyPr>
          <a:lstStyle/>
          <a:p>
            <a:pPr marL="457200" indent="-457200">
              <a:buFont typeface="+mj-lt"/>
              <a:buAutoNum type="arabicPeriod"/>
            </a:pPr>
            <a:r>
              <a:rPr lang="en-US" sz="2000" dirty="0"/>
              <a:t>Create 2 </a:t>
            </a:r>
            <a:r>
              <a:rPr lang="en-US" sz="2000" dirty="0" err="1"/>
              <a:t>Vnets</a:t>
            </a:r>
            <a:endParaRPr lang="en-US" sz="2000" dirty="0"/>
          </a:p>
          <a:p>
            <a:pPr marL="457200" indent="-457200">
              <a:buFont typeface="+mj-lt"/>
              <a:buAutoNum type="arabicPeriod"/>
            </a:pPr>
            <a:r>
              <a:rPr lang="en-US" sz="2000" dirty="0"/>
              <a:t>Core-</a:t>
            </a:r>
            <a:r>
              <a:rPr lang="en-US" sz="2000" dirty="0" err="1"/>
              <a:t>VNet</a:t>
            </a:r>
            <a:r>
              <a:rPr lang="en-US" sz="2000" dirty="0"/>
              <a:t>: 10.30.0.0/16</a:t>
            </a:r>
          </a:p>
          <a:p>
            <a:pPr marL="457200" indent="-457200">
              <a:buFont typeface="+mj-lt"/>
              <a:buAutoNum type="arabicPeriod"/>
            </a:pPr>
            <a:r>
              <a:rPr lang="en-US" sz="2000" dirty="0"/>
              <a:t>Stg-</a:t>
            </a:r>
            <a:r>
              <a:rPr lang="en-US" sz="2000" dirty="0" err="1"/>
              <a:t>VNet</a:t>
            </a:r>
            <a:r>
              <a:rPr lang="en-US" sz="2000" dirty="0"/>
              <a:t>: 10.40.0.0/16 (ARM Template )</a:t>
            </a:r>
          </a:p>
          <a:p>
            <a:pPr marL="457200" indent="-457200">
              <a:buFont typeface="+mj-lt"/>
              <a:buAutoNum type="arabicPeriod"/>
            </a:pPr>
            <a:r>
              <a:rPr lang="en-US" sz="2000" dirty="0"/>
              <a:t>Create 2 VMs</a:t>
            </a:r>
          </a:p>
          <a:p>
            <a:pPr marL="457200" indent="-457200">
              <a:buFont typeface="+mj-lt"/>
              <a:buAutoNum type="arabicPeriod"/>
            </a:pPr>
            <a:r>
              <a:rPr lang="en-US" sz="2000" dirty="0"/>
              <a:t>Core-VM in Core-</a:t>
            </a:r>
            <a:r>
              <a:rPr lang="en-US" sz="2000" dirty="0" err="1"/>
              <a:t>VNet</a:t>
            </a:r>
            <a:endParaRPr lang="en-US" sz="2000" dirty="0"/>
          </a:p>
          <a:p>
            <a:pPr marL="457200" indent="-457200">
              <a:buFont typeface="+mj-lt"/>
              <a:buAutoNum type="arabicPeriod"/>
            </a:pPr>
            <a:r>
              <a:rPr lang="en-US" sz="2000" dirty="0"/>
              <a:t>Stg-VM in Stg-</a:t>
            </a:r>
            <a:r>
              <a:rPr lang="en-US" sz="2000" dirty="0" err="1"/>
              <a:t>VNet</a:t>
            </a:r>
            <a:endParaRPr lang="en-US" sz="2000" dirty="0"/>
          </a:p>
          <a:p>
            <a:pPr marL="457200" indent="-457200">
              <a:buFont typeface="+mj-lt"/>
              <a:buAutoNum type="arabicPeriod"/>
            </a:pPr>
            <a:r>
              <a:rPr lang="en-US" sz="2000" dirty="0"/>
              <a:t>Test Initial Connectivity Using Network Watcher &gt; Connection Troubleshoot</a:t>
            </a:r>
          </a:p>
          <a:p>
            <a:pPr marL="457200" indent="-457200">
              <a:buFont typeface="+mj-lt"/>
              <a:buAutoNum type="arabicPeriod"/>
            </a:pPr>
            <a:r>
              <a:rPr lang="en-US" sz="2000" dirty="0"/>
              <a:t>Configure </a:t>
            </a:r>
            <a:r>
              <a:rPr lang="en-US" sz="2000" dirty="0" err="1"/>
              <a:t>VNet</a:t>
            </a:r>
            <a:r>
              <a:rPr lang="en-US" sz="2000" dirty="0"/>
              <a:t> Peering from core-</a:t>
            </a:r>
            <a:r>
              <a:rPr lang="en-US" sz="2000" dirty="0" err="1"/>
              <a:t>vnet</a:t>
            </a:r>
            <a:r>
              <a:rPr lang="en-US" sz="2000" dirty="0"/>
              <a:t> to stg-</a:t>
            </a:r>
            <a:r>
              <a:rPr lang="en-US" sz="2000" dirty="0" err="1"/>
              <a:t>vnet</a:t>
            </a:r>
            <a:endParaRPr lang="en-US" sz="2000" dirty="0"/>
          </a:p>
          <a:p>
            <a:pPr marL="457200" indent="-457200">
              <a:buFont typeface="+mj-lt"/>
              <a:buAutoNum type="arabicPeriod"/>
            </a:pPr>
            <a:r>
              <a:rPr lang="en-US" sz="2000" dirty="0"/>
              <a:t>Test Connectivity Again Using Network Watcher </a:t>
            </a:r>
          </a:p>
        </p:txBody>
      </p:sp>
    </p:spTree>
    <p:extLst>
      <p:ext uri="{BB962C8B-B14F-4D97-AF65-F5344CB8AC3E}">
        <p14:creationId xmlns:p14="http://schemas.microsoft.com/office/powerpoint/2010/main" val="2070951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77805-3AC3-B628-D69F-3AE7F7A2F585}"/>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89957B40-746A-B82F-5247-50A3913A86D1}"/>
              </a:ext>
            </a:extLst>
          </p:cNvPr>
          <p:cNvPicPr>
            <a:picLocks noChangeAspect="1"/>
          </p:cNvPicPr>
          <p:nvPr/>
        </p:nvPicPr>
        <p:blipFill>
          <a:blip r:embed="rId2">
            <a:extLst>
              <a:ext uri="{28A0092B-C50C-407E-A947-70E740481C1C}">
                <a14:useLocalDpi xmlns:a14="http://schemas.microsoft.com/office/drawing/2010/main" val="0"/>
              </a:ext>
            </a:extLst>
          </a:blip>
          <a:srcRect b="17778"/>
          <a:stretch/>
        </p:blipFill>
        <p:spPr>
          <a:xfrm>
            <a:off x="0" y="1"/>
            <a:ext cx="12192000" cy="5638800"/>
          </a:xfrm>
          <a:prstGeom prst="rect">
            <a:avLst/>
          </a:prstGeom>
        </p:spPr>
      </p:pic>
    </p:spTree>
    <p:extLst>
      <p:ext uri="{BB962C8B-B14F-4D97-AF65-F5344CB8AC3E}">
        <p14:creationId xmlns:p14="http://schemas.microsoft.com/office/powerpoint/2010/main" val="3116178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061F1-FBAD-8D13-94FD-92818D6003E2}"/>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C1E89DA5-725D-F45E-09BC-DC0173E180FE}"/>
              </a:ext>
            </a:extLst>
          </p:cNvPr>
          <p:cNvPicPr>
            <a:picLocks noChangeAspect="1"/>
          </p:cNvPicPr>
          <p:nvPr/>
        </p:nvPicPr>
        <p:blipFill>
          <a:blip r:embed="rId3">
            <a:extLst>
              <a:ext uri="{28A0092B-C50C-407E-A947-70E740481C1C}">
                <a14:useLocalDpi xmlns:a14="http://schemas.microsoft.com/office/drawing/2010/main" val="0"/>
              </a:ext>
            </a:extLst>
          </a:blip>
          <a:srcRect b="17936"/>
          <a:stretch/>
        </p:blipFill>
        <p:spPr>
          <a:xfrm>
            <a:off x="0" y="10887"/>
            <a:ext cx="12192000" cy="5627914"/>
          </a:xfrm>
          <a:prstGeom prst="rect">
            <a:avLst/>
          </a:prstGeom>
        </p:spPr>
      </p:pic>
    </p:spTree>
    <p:extLst>
      <p:ext uri="{BB962C8B-B14F-4D97-AF65-F5344CB8AC3E}">
        <p14:creationId xmlns:p14="http://schemas.microsoft.com/office/powerpoint/2010/main" val="2289397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8542E3AC-85DE-0C10-FDC1-28D7F040D95E}"/>
              </a:ext>
            </a:extLst>
          </p:cNvPr>
          <p:cNvPicPr>
            <a:picLocks noChangeAspect="1"/>
          </p:cNvPicPr>
          <p:nvPr/>
        </p:nvPicPr>
        <p:blipFill>
          <a:blip r:embed="rId3">
            <a:extLst>
              <a:ext uri="{28A0092B-C50C-407E-A947-70E740481C1C}">
                <a14:useLocalDpi xmlns:a14="http://schemas.microsoft.com/office/drawing/2010/main" val="0"/>
              </a:ext>
            </a:extLst>
          </a:blip>
          <a:srcRect b="20000"/>
          <a:stretch/>
        </p:blipFill>
        <p:spPr>
          <a:xfrm>
            <a:off x="0" y="10887"/>
            <a:ext cx="12192000" cy="5486400"/>
          </a:xfrm>
          <a:prstGeom prst="rect">
            <a:avLst/>
          </a:prstGeom>
        </p:spPr>
      </p:pic>
    </p:spTree>
    <p:extLst>
      <p:ext uri="{BB962C8B-B14F-4D97-AF65-F5344CB8AC3E}">
        <p14:creationId xmlns:p14="http://schemas.microsoft.com/office/powerpoint/2010/main" val="4193794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25B90133-2E7C-742F-2262-95AE397056FF}"/>
              </a:ext>
            </a:extLst>
          </p:cNvPr>
          <p:cNvPicPr>
            <a:picLocks noChangeAspect="1"/>
          </p:cNvPicPr>
          <p:nvPr/>
        </p:nvPicPr>
        <p:blipFill>
          <a:blip r:embed="rId3">
            <a:extLst>
              <a:ext uri="{28A0092B-C50C-407E-A947-70E740481C1C}">
                <a14:useLocalDpi xmlns:a14="http://schemas.microsoft.com/office/drawing/2010/main" val="0"/>
              </a:ext>
            </a:extLst>
          </a:blip>
          <a:srcRect b="17143"/>
          <a:stretch/>
        </p:blipFill>
        <p:spPr>
          <a:xfrm>
            <a:off x="0" y="0"/>
            <a:ext cx="12192000" cy="5682343"/>
          </a:xfrm>
          <a:prstGeom prst="rect">
            <a:avLst/>
          </a:prstGeom>
        </p:spPr>
      </p:pic>
    </p:spTree>
    <p:extLst>
      <p:ext uri="{BB962C8B-B14F-4D97-AF65-F5344CB8AC3E}">
        <p14:creationId xmlns:p14="http://schemas.microsoft.com/office/powerpoint/2010/main" val="33939231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75BB4-D300-FA82-4773-3A9AF6AC37C5}"/>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5B2D4186-27B6-75C9-8A17-2AA56E2C26C5}"/>
              </a:ext>
            </a:extLst>
          </p:cNvPr>
          <p:cNvPicPr>
            <a:picLocks noChangeAspect="1"/>
          </p:cNvPicPr>
          <p:nvPr/>
        </p:nvPicPr>
        <p:blipFill>
          <a:blip r:embed="rId2">
            <a:extLst>
              <a:ext uri="{28A0092B-C50C-407E-A947-70E740481C1C}">
                <a14:useLocalDpi xmlns:a14="http://schemas.microsoft.com/office/drawing/2010/main" val="0"/>
              </a:ext>
            </a:extLst>
          </a:blip>
          <a:srcRect b="17619"/>
          <a:stretch/>
        </p:blipFill>
        <p:spPr>
          <a:xfrm>
            <a:off x="0" y="1"/>
            <a:ext cx="12192000" cy="5649686"/>
          </a:xfrm>
          <a:prstGeom prst="rect">
            <a:avLst/>
          </a:prstGeom>
        </p:spPr>
      </p:pic>
    </p:spTree>
    <p:extLst>
      <p:ext uri="{BB962C8B-B14F-4D97-AF65-F5344CB8AC3E}">
        <p14:creationId xmlns:p14="http://schemas.microsoft.com/office/powerpoint/2010/main" val="3193762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1FD36-FB58-3651-905A-8A376F104D99}"/>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392ED527-40EF-3651-B234-4DD651C15935}"/>
              </a:ext>
            </a:extLst>
          </p:cNvPr>
          <p:cNvPicPr>
            <a:picLocks noChangeAspect="1"/>
          </p:cNvPicPr>
          <p:nvPr/>
        </p:nvPicPr>
        <p:blipFill>
          <a:blip r:embed="rId2">
            <a:extLst>
              <a:ext uri="{28A0092B-C50C-407E-A947-70E740481C1C}">
                <a14:useLocalDpi xmlns:a14="http://schemas.microsoft.com/office/drawing/2010/main" val="0"/>
              </a:ext>
            </a:extLst>
          </a:blip>
          <a:srcRect b="17619"/>
          <a:stretch/>
        </p:blipFill>
        <p:spPr>
          <a:xfrm>
            <a:off x="0" y="1"/>
            <a:ext cx="12192000" cy="5649686"/>
          </a:xfrm>
          <a:prstGeom prst="rect">
            <a:avLst/>
          </a:prstGeom>
        </p:spPr>
      </p:pic>
    </p:spTree>
    <p:extLst>
      <p:ext uri="{BB962C8B-B14F-4D97-AF65-F5344CB8AC3E}">
        <p14:creationId xmlns:p14="http://schemas.microsoft.com/office/powerpoint/2010/main" val="1866142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8E494-132C-772C-DDA2-C555382FB0CE}"/>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C3F8194B-64D7-6B24-CEC0-11BBCCFD92F5}"/>
              </a:ext>
            </a:extLst>
          </p:cNvPr>
          <p:cNvPicPr>
            <a:picLocks noChangeAspect="1"/>
          </p:cNvPicPr>
          <p:nvPr/>
        </p:nvPicPr>
        <p:blipFill>
          <a:blip r:embed="rId3">
            <a:extLst>
              <a:ext uri="{28A0092B-C50C-407E-A947-70E740481C1C}">
                <a14:useLocalDpi xmlns:a14="http://schemas.microsoft.com/office/drawing/2010/main" val="0"/>
              </a:ext>
            </a:extLst>
          </a:blip>
          <a:srcRect b="16825"/>
          <a:stretch/>
        </p:blipFill>
        <p:spPr>
          <a:xfrm>
            <a:off x="0" y="1"/>
            <a:ext cx="12192000" cy="5704114"/>
          </a:xfrm>
          <a:prstGeom prst="rect">
            <a:avLst/>
          </a:prstGeom>
        </p:spPr>
      </p:pic>
    </p:spTree>
    <p:extLst>
      <p:ext uri="{BB962C8B-B14F-4D97-AF65-F5344CB8AC3E}">
        <p14:creationId xmlns:p14="http://schemas.microsoft.com/office/powerpoint/2010/main" val="672437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7F023-014D-8634-04C7-5A4E1DE3649B}"/>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99ED82B1-ECC7-D14F-8C81-DCEC2CA7E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41278254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DA663-61AB-53CA-099A-95400DDBE619}"/>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0268047E-F8DA-FC8A-2D3F-492A119F7A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725198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D0697-78AC-AC1E-D5A4-FA694D84ED73}"/>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0CCB80BC-8C94-A8BE-91A8-97086321AE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752064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D7BCDA-E753-FB54-93B0-8E8BC33E6938}"/>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3F6CA5F4-07F7-200D-9D75-B953BBD0C432}"/>
              </a:ext>
            </a:extLst>
          </p:cNvPr>
          <p:cNvPicPr>
            <a:picLocks noChangeAspect="1"/>
          </p:cNvPicPr>
          <p:nvPr/>
        </p:nvPicPr>
        <p:blipFill>
          <a:blip r:embed="rId3">
            <a:extLst>
              <a:ext uri="{28A0092B-C50C-407E-A947-70E740481C1C}">
                <a14:useLocalDpi xmlns:a14="http://schemas.microsoft.com/office/drawing/2010/main" val="0"/>
              </a:ext>
            </a:extLst>
          </a:blip>
          <a:srcRect t="10476" b="17937"/>
          <a:stretch/>
        </p:blipFill>
        <p:spPr>
          <a:xfrm>
            <a:off x="-10886" y="718457"/>
            <a:ext cx="12192000" cy="4909457"/>
          </a:xfrm>
          <a:prstGeom prst="rect">
            <a:avLst/>
          </a:prstGeom>
        </p:spPr>
      </p:pic>
    </p:spTree>
    <p:extLst>
      <p:ext uri="{BB962C8B-B14F-4D97-AF65-F5344CB8AC3E}">
        <p14:creationId xmlns:p14="http://schemas.microsoft.com/office/powerpoint/2010/main" val="892321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11194-0367-DFD8-4BD6-6D0F159F6664}"/>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E391F1C4-BA11-11D7-AE73-E00BC27B81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40497707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663FC5-EB94-A86F-272B-CC09F9BEF4FF}"/>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BFA6C61A-B4CC-B5FC-6243-BA13DCEF3D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7283091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AC533-1221-BEE3-8FB8-43D622C3BD06}"/>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5D208489-43FC-CBEF-C7C7-F8155E1B03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2675878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omputer screen shot of a computer screen&#10;&#10;AI-generated content may be incorrect.">
            <a:extLst>
              <a:ext uri="{FF2B5EF4-FFF2-40B4-BE49-F238E27FC236}">
                <a16:creationId xmlns:a16="http://schemas.microsoft.com/office/drawing/2014/main" id="{61267A14-EA40-712C-6586-AFC2B3DC7A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6452509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E825F-5E74-5727-3F17-801945EF5C37}"/>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3791CBBA-849F-1C8D-AF8D-9842E9EBA7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108759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227910-9CFD-AF09-C0CE-C7557964806F}"/>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2E70F4A3-F87F-48CD-2864-A5E3E1A7F4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25978142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4AA90-F9E5-2CDC-3702-5E5FE3708231}"/>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A0569E17-65BF-1CAB-95F8-149EF9B0E9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20667280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AC968-57C6-882C-7F00-3EC5113C2E0D}"/>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5D98939C-8B2C-4CB9-C1CB-C6BE21078D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7167299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125656-7C09-5A0E-F00B-2C1E795D2443}"/>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EA09A4CB-A12C-C0EA-C52B-EEAAED119E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41364715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mputer screen shot of a black screen">
            <a:extLst>
              <a:ext uri="{FF2B5EF4-FFF2-40B4-BE49-F238E27FC236}">
                <a16:creationId xmlns:a16="http://schemas.microsoft.com/office/drawing/2014/main" id="{372E305D-36FB-1C93-C7A1-ED8BE45D040A}"/>
              </a:ext>
            </a:extLst>
          </p:cNvPr>
          <p:cNvPicPr>
            <a:picLocks noChangeAspect="1"/>
          </p:cNvPicPr>
          <p:nvPr/>
        </p:nvPicPr>
        <p:blipFill>
          <a:blip r:embed="rId3">
            <a:extLst>
              <a:ext uri="{28A0092B-C50C-407E-A947-70E740481C1C}">
                <a14:useLocalDpi xmlns:a14="http://schemas.microsoft.com/office/drawing/2010/main" val="0"/>
              </a:ext>
            </a:extLst>
          </a:blip>
          <a:srcRect t="50000"/>
          <a:stretch/>
        </p:blipFill>
        <p:spPr>
          <a:xfrm>
            <a:off x="0" y="1099457"/>
            <a:ext cx="12192000" cy="3428999"/>
          </a:xfrm>
          <a:prstGeom prst="rect">
            <a:avLst/>
          </a:prstGeom>
        </p:spPr>
      </p:pic>
    </p:spTree>
    <p:extLst>
      <p:ext uri="{BB962C8B-B14F-4D97-AF65-F5344CB8AC3E}">
        <p14:creationId xmlns:p14="http://schemas.microsoft.com/office/powerpoint/2010/main" val="2129157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07EB2-438A-B02C-15B0-94E51F6D7A76}"/>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25495F25-42DB-D84A-5607-AC92FFCFB5FF}"/>
              </a:ext>
            </a:extLst>
          </p:cNvPr>
          <p:cNvPicPr>
            <a:picLocks noChangeAspect="1"/>
          </p:cNvPicPr>
          <p:nvPr/>
        </p:nvPicPr>
        <p:blipFill>
          <a:blip r:embed="rId3">
            <a:extLst>
              <a:ext uri="{28A0092B-C50C-407E-A947-70E740481C1C}">
                <a14:useLocalDpi xmlns:a14="http://schemas.microsoft.com/office/drawing/2010/main" val="0"/>
              </a:ext>
            </a:extLst>
          </a:blip>
          <a:srcRect b="16825"/>
          <a:stretch/>
        </p:blipFill>
        <p:spPr>
          <a:xfrm>
            <a:off x="0" y="1"/>
            <a:ext cx="12192000" cy="5704114"/>
          </a:xfrm>
          <a:prstGeom prst="rect">
            <a:avLst/>
          </a:prstGeom>
        </p:spPr>
      </p:pic>
    </p:spTree>
    <p:extLst>
      <p:ext uri="{BB962C8B-B14F-4D97-AF65-F5344CB8AC3E}">
        <p14:creationId xmlns:p14="http://schemas.microsoft.com/office/powerpoint/2010/main" val="2478748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8327E-7827-78DE-82DB-C190AA35CD12}"/>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BA3B6BF5-ED8A-799E-4C0D-B915E3293EA5}"/>
              </a:ext>
            </a:extLst>
          </p:cNvPr>
          <p:cNvPicPr>
            <a:picLocks noChangeAspect="1"/>
          </p:cNvPicPr>
          <p:nvPr/>
        </p:nvPicPr>
        <p:blipFill>
          <a:blip r:embed="rId3">
            <a:extLst>
              <a:ext uri="{28A0092B-C50C-407E-A947-70E740481C1C}">
                <a14:useLocalDpi xmlns:a14="http://schemas.microsoft.com/office/drawing/2010/main" val="0"/>
              </a:ext>
            </a:extLst>
          </a:blip>
          <a:srcRect b="16825"/>
          <a:stretch/>
        </p:blipFill>
        <p:spPr>
          <a:xfrm>
            <a:off x="0" y="1"/>
            <a:ext cx="12192000" cy="5704114"/>
          </a:xfrm>
          <a:prstGeom prst="rect">
            <a:avLst/>
          </a:prstGeom>
        </p:spPr>
      </p:pic>
    </p:spTree>
    <p:extLst>
      <p:ext uri="{BB962C8B-B14F-4D97-AF65-F5344CB8AC3E}">
        <p14:creationId xmlns:p14="http://schemas.microsoft.com/office/powerpoint/2010/main" val="2610722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12FE7B-AA87-B58F-4565-A6FBF089D35D}"/>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41EFA65B-684C-024F-AE7C-8D67D873350D}"/>
              </a:ext>
            </a:extLst>
          </p:cNvPr>
          <p:cNvPicPr>
            <a:picLocks noChangeAspect="1"/>
          </p:cNvPicPr>
          <p:nvPr/>
        </p:nvPicPr>
        <p:blipFill>
          <a:blip r:embed="rId2">
            <a:extLst>
              <a:ext uri="{28A0092B-C50C-407E-A947-70E740481C1C}">
                <a14:useLocalDpi xmlns:a14="http://schemas.microsoft.com/office/drawing/2010/main" val="0"/>
              </a:ext>
            </a:extLst>
          </a:blip>
          <a:srcRect b="18578"/>
          <a:stretch/>
        </p:blipFill>
        <p:spPr>
          <a:xfrm>
            <a:off x="0" y="1"/>
            <a:ext cx="12192000" cy="5486400"/>
          </a:xfrm>
          <a:prstGeom prst="rect">
            <a:avLst/>
          </a:prstGeom>
        </p:spPr>
      </p:pic>
    </p:spTree>
    <p:extLst>
      <p:ext uri="{BB962C8B-B14F-4D97-AF65-F5344CB8AC3E}">
        <p14:creationId xmlns:p14="http://schemas.microsoft.com/office/powerpoint/2010/main" val="305554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27FF5F25-8919-867E-5B50-9ED7A6E723AF}"/>
              </a:ext>
            </a:extLst>
          </p:cNvPr>
          <p:cNvPicPr>
            <a:picLocks noChangeAspect="1"/>
          </p:cNvPicPr>
          <p:nvPr/>
        </p:nvPicPr>
        <p:blipFill>
          <a:blip r:embed="rId3">
            <a:extLst>
              <a:ext uri="{28A0092B-C50C-407E-A947-70E740481C1C}">
                <a14:useLocalDpi xmlns:a14="http://schemas.microsoft.com/office/drawing/2010/main" val="0"/>
              </a:ext>
            </a:extLst>
          </a:blip>
          <a:srcRect b="19206"/>
          <a:stretch/>
        </p:blipFill>
        <p:spPr>
          <a:xfrm>
            <a:off x="0" y="0"/>
            <a:ext cx="12192000" cy="5540829"/>
          </a:xfrm>
          <a:prstGeom prst="rect">
            <a:avLst/>
          </a:prstGeom>
        </p:spPr>
      </p:pic>
    </p:spTree>
    <p:extLst>
      <p:ext uri="{BB962C8B-B14F-4D97-AF65-F5344CB8AC3E}">
        <p14:creationId xmlns:p14="http://schemas.microsoft.com/office/powerpoint/2010/main" val="2618117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B1AD-3AC5-36EB-4FBF-8B30F187A0D6}"/>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A25E91BC-20C4-34D9-D84F-18843A0CDAA9}"/>
              </a:ext>
            </a:extLst>
          </p:cNvPr>
          <p:cNvPicPr>
            <a:picLocks noChangeAspect="1"/>
          </p:cNvPicPr>
          <p:nvPr/>
        </p:nvPicPr>
        <p:blipFill>
          <a:blip r:embed="rId3">
            <a:extLst>
              <a:ext uri="{28A0092B-C50C-407E-A947-70E740481C1C}">
                <a14:useLocalDpi xmlns:a14="http://schemas.microsoft.com/office/drawing/2010/main" val="0"/>
              </a:ext>
            </a:extLst>
          </a:blip>
          <a:srcRect b="17936"/>
          <a:stretch/>
        </p:blipFill>
        <p:spPr>
          <a:xfrm>
            <a:off x="0" y="1"/>
            <a:ext cx="12192000" cy="5627914"/>
          </a:xfrm>
          <a:prstGeom prst="rect">
            <a:avLst/>
          </a:prstGeom>
        </p:spPr>
      </p:pic>
    </p:spTree>
    <p:extLst>
      <p:ext uri="{BB962C8B-B14F-4D97-AF65-F5344CB8AC3E}">
        <p14:creationId xmlns:p14="http://schemas.microsoft.com/office/powerpoint/2010/main" val="3374259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67D8C810-1FB4-5987-D1AB-B4FF5FE50E1D}"/>
              </a:ext>
            </a:extLst>
          </p:cNvPr>
          <p:cNvPicPr>
            <a:picLocks noChangeAspect="1"/>
          </p:cNvPicPr>
          <p:nvPr/>
        </p:nvPicPr>
        <p:blipFill>
          <a:blip r:embed="rId3">
            <a:extLst>
              <a:ext uri="{28A0092B-C50C-407E-A947-70E740481C1C}">
                <a14:useLocalDpi xmlns:a14="http://schemas.microsoft.com/office/drawing/2010/main" val="0"/>
              </a:ext>
            </a:extLst>
          </a:blip>
          <a:srcRect b="17778"/>
          <a:stretch/>
        </p:blipFill>
        <p:spPr>
          <a:xfrm>
            <a:off x="0" y="10887"/>
            <a:ext cx="12192000" cy="5638800"/>
          </a:xfrm>
          <a:prstGeom prst="rect">
            <a:avLst/>
          </a:prstGeom>
        </p:spPr>
      </p:pic>
    </p:spTree>
    <p:extLst>
      <p:ext uri="{BB962C8B-B14F-4D97-AF65-F5344CB8AC3E}">
        <p14:creationId xmlns:p14="http://schemas.microsoft.com/office/powerpoint/2010/main" val="546890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EBDCF339-D7F6-6986-C6D0-D847A5BCFB2E}"/>
              </a:ext>
            </a:extLst>
          </p:cNvPr>
          <p:cNvPicPr>
            <a:picLocks noChangeAspect="1"/>
          </p:cNvPicPr>
          <p:nvPr/>
        </p:nvPicPr>
        <p:blipFill>
          <a:blip r:embed="rId3">
            <a:extLst>
              <a:ext uri="{28A0092B-C50C-407E-A947-70E740481C1C}">
                <a14:useLocalDpi xmlns:a14="http://schemas.microsoft.com/office/drawing/2010/main" val="0"/>
              </a:ext>
            </a:extLst>
          </a:blip>
          <a:srcRect b="17778"/>
          <a:stretch/>
        </p:blipFill>
        <p:spPr>
          <a:xfrm>
            <a:off x="0" y="1"/>
            <a:ext cx="12192000" cy="5638800"/>
          </a:xfrm>
          <a:prstGeom prst="rect">
            <a:avLst/>
          </a:prstGeom>
        </p:spPr>
      </p:pic>
    </p:spTree>
    <p:extLst>
      <p:ext uri="{BB962C8B-B14F-4D97-AF65-F5344CB8AC3E}">
        <p14:creationId xmlns:p14="http://schemas.microsoft.com/office/powerpoint/2010/main" val="39749098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273</TotalTime>
  <Words>320</Words>
  <Application>Microsoft Office PowerPoint</Application>
  <PresentationFormat>Widescreen</PresentationFormat>
  <Paragraphs>57</Paragraphs>
  <Slides>29</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Aptos</vt:lpstr>
      <vt:lpstr>Aptos Display</vt:lpstr>
      <vt:lpstr>Arial</vt:lpstr>
      <vt:lpstr>Office Theme</vt:lpstr>
      <vt:lpstr>Azure Hands-on Lab: VNet Peering &amp; VM Connectivity Azure VNet Peering allows you to connect two virtual networks (VNets) so that resources in each network can communicate through Azure's private backbone network and provide Low latency and high-speed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Ahmed Mamdouh</dc:creator>
  <cp:lastModifiedBy>Ahmed Mamdouh</cp:lastModifiedBy>
  <cp:revision>72</cp:revision>
  <dcterms:created xsi:type="dcterms:W3CDTF">2025-05-02T15:55:29Z</dcterms:created>
  <dcterms:modified xsi:type="dcterms:W3CDTF">2025-05-12T01:25:48Z</dcterms:modified>
</cp:coreProperties>
</file>